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56" r:id="rId3"/>
    <p:sldId id="30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47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99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1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74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97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9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2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9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69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16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9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2B9C0-BD0D-42CF-BA66-F8DB86B47E48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4DA80-47F9-4DEA-81FA-047BFD2D9C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97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308860"/>
            <a:ext cx="53399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/>
              <a:t>1.3.3</a:t>
            </a:r>
            <a:r>
              <a:rPr lang="zh-CN" altLang="en-US" sz="8000" b="1" dirty="0" smtClean="0"/>
              <a:t>进位制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557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333375"/>
            <a:ext cx="8401050" cy="70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1241107"/>
            <a:ext cx="6400800" cy="1152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" y="2596514"/>
            <a:ext cx="274320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35" y="4380547"/>
            <a:ext cx="48196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1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75285"/>
            <a:ext cx="8229600" cy="1695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570922"/>
            <a:ext cx="83724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19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03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8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79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55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58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7" y="110836"/>
            <a:ext cx="8378969" cy="1072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56" y="1421429"/>
            <a:ext cx="5019675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67" y="2276555"/>
            <a:ext cx="7915275" cy="581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78" y="2992149"/>
            <a:ext cx="7810500" cy="57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62" y="3750290"/>
            <a:ext cx="3524250" cy="52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800" y="1430049"/>
            <a:ext cx="3124200" cy="3695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67" y="4608289"/>
            <a:ext cx="84201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1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1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17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265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32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11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32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85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1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927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10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7" y="230765"/>
            <a:ext cx="8258175" cy="2447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97" y="2786495"/>
            <a:ext cx="3409950" cy="3924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67" y="5901170"/>
            <a:ext cx="26479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39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5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894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98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24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76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552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1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75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58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18" y="265400"/>
            <a:ext cx="7934325" cy="503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760" y="5669973"/>
            <a:ext cx="34004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073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5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29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1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519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96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12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93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8" y="151535"/>
            <a:ext cx="4781550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8" y="929553"/>
            <a:ext cx="8267700" cy="1133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98" y="2250496"/>
            <a:ext cx="5715000" cy="695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98" y="3133289"/>
            <a:ext cx="7658100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98" y="3892257"/>
            <a:ext cx="8124825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98" y="4713134"/>
            <a:ext cx="8305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7" y="227734"/>
            <a:ext cx="8458200" cy="1123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95" y="1934441"/>
            <a:ext cx="8267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15302"/>
            <a:ext cx="8305800" cy="6124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00200"/>
            <a:ext cx="6057900" cy="50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58127"/>
            <a:ext cx="7896225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923925"/>
            <a:ext cx="4933950" cy="5934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30" y="923925"/>
            <a:ext cx="38100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265747"/>
            <a:ext cx="8153400" cy="122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" y="1654492"/>
            <a:ext cx="3030305" cy="36033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155" y="1654492"/>
            <a:ext cx="3642617" cy="3603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5529262"/>
            <a:ext cx="59436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</Words>
  <Application>Microsoft Office PowerPoint</Application>
  <PresentationFormat>宽屏</PresentationFormat>
  <Paragraphs>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</cp:revision>
  <dcterms:created xsi:type="dcterms:W3CDTF">2016-09-04T13:03:25Z</dcterms:created>
  <dcterms:modified xsi:type="dcterms:W3CDTF">2016-09-04T13:18:44Z</dcterms:modified>
</cp:coreProperties>
</file>